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57" r:id="rId3"/>
    <p:sldId id="264" r:id="rId4"/>
    <p:sldId id="258" r:id="rId5"/>
    <p:sldId id="263" r:id="rId6"/>
    <p:sldId id="265" r:id="rId7"/>
    <p:sldId id="266" r:id="rId8"/>
    <p:sldId id="267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6399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590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9817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428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8590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1102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9596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9423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45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219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007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086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062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405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0788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6303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50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218B1-64CC-43F4-BF88-DD3F905E131F}" type="datetimeFigureOut">
              <a:rPr lang="en-SG" smtClean="0"/>
              <a:t>19/6/2019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1BF0F-8D9A-43C8-90A8-6732C88798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8707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an.baidu.com/s/1o8qDnX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9627079" cy="1825096"/>
          </a:xfrm>
        </p:spPr>
        <p:txBody>
          <a:bodyPr/>
          <a:lstStyle/>
          <a:p>
            <a:r>
              <a:rPr lang="en-SG" b="1" dirty="0" smtClean="0"/>
              <a:t>CAPSTONE PROJECT</a:t>
            </a:r>
            <a:endParaRPr lang="en-SG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160331"/>
          </a:xfrm>
        </p:spPr>
        <p:txBody>
          <a:bodyPr>
            <a:normAutofit/>
          </a:bodyPr>
          <a:lstStyle/>
          <a:p>
            <a:r>
              <a:rPr lang="en-SG" dirty="0" smtClean="0"/>
              <a:t>Kenneth Chew</a:t>
            </a:r>
          </a:p>
          <a:p>
            <a:r>
              <a:rPr lang="en-SG" dirty="0" smtClean="0"/>
              <a:t>General Assembly- Data Science Immersive 8</a:t>
            </a:r>
          </a:p>
        </p:txBody>
      </p:sp>
    </p:spTree>
    <p:extLst>
      <p:ext uri="{BB962C8B-B14F-4D97-AF65-F5344CB8AC3E}">
        <p14:creationId xmlns:p14="http://schemas.microsoft.com/office/powerpoint/2010/main" val="293480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CAPSTONE IDEA no.1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Problem statement</a:t>
            </a:r>
          </a:p>
          <a:p>
            <a:pPr lvl="1"/>
            <a:r>
              <a:rPr lang="en-SG" dirty="0" smtClean="0"/>
              <a:t>To </a:t>
            </a:r>
            <a:r>
              <a:rPr lang="en-SG" dirty="0" err="1" smtClean="0"/>
              <a:t>colorise</a:t>
            </a:r>
            <a:r>
              <a:rPr lang="en-SG" dirty="0" smtClean="0"/>
              <a:t> non-</a:t>
            </a:r>
            <a:r>
              <a:rPr lang="en-SG" dirty="0" err="1" smtClean="0"/>
              <a:t>colored</a:t>
            </a:r>
            <a:r>
              <a:rPr lang="en-SG" dirty="0" smtClean="0"/>
              <a:t> pictures and bring new perspective to old pictures with </a:t>
            </a:r>
            <a:r>
              <a:rPr lang="en-SG" dirty="0" err="1" smtClean="0"/>
              <a:t>color</a:t>
            </a:r>
            <a:r>
              <a:rPr lang="en-SG" dirty="0" smtClean="0"/>
              <a:t>.</a:t>
            </a:r>
          </a:p>
          <a:p>
            <a:r>
              <a:rPr lang="en-SG" dirty="0" smtClean="0"/>
              <a:t>Goals</a:t>
            </a:r>
          </a:p>
          <a:p>
            <a:pPr lvl="1"/>
            <a:r>
              <a:rPr lang="en-SG" dirty="0" smtClean="0"/>
              <a:t>To create a deep learning model using </a:t>
            </a:r>
            <a:br>
              <a:rPr lang="en-SG" dirty="0" smtClean="0"/>
            </a:br>
            <a:r>
              <a:rPr lang="en-SG" u="sng" dirty="0" smtClean="0"/>
              <a:t>transfer learning</a:t>
            </a:r>
            <a:r>
              <a:rPr lang="en-SG" dirty="0" smtClean="0"/>
              <a:t> from existing </a:t>
            </a:r>
            <a:r>
              <a:rPr lang="en-SG" u="sng" dirty="0" smtClean="0"/>
              <a:t>CNN</a:t>
            </a:r>
            <a:r>
              <a:rPr lang="en-SG" dirty="0" smtClean="0"/>
              <a:t> models </a:t>
            </a:r>
            <a:br>
              <a:rPr lang="en-SG" dirty="0" smtClean="0"/>
            </a:br>
            <a:r>
              <a:rPr lang="en-SG" dirty="0" smtClean="0"/>
              <a:t>to </a:t>
            </a:r>
            <a:r>
              <a:rPr lang="en-SG" u="sng" dirty="0" smtClean="0"/>
              <a:t>learn how pictures are </a:t>
            </a:r>
            <a:r>
              <a:rPr lang="en-SG" u="sng" dirty="0" err="1" smtClean="0"/>
              <a:t>colored</a:t>
            </a:r>
            <a:r>
              <a:rPr lang="en-SG" u="sng" dirty="0" smtClean="0"/>
              <a:t> </a:t>
            </a:r>
            <a:r>
              <a:rPr lang="en-SG" dirty="0" smtClean="0"/>
              <a:t> and </a:t>
            </a:r>
            <a:br>
              <a:rPr lang="en-SG" dirty="0" smtClean="0"/>
            </a:br>
            <a:r>
              <a:rPr lang="en-SG" dirty="0" smtClean="0"/>
              <a:t>reverse engineer onto greyscale pictures</a:t>
            </a:r>
          </a:p>
          <a:p>
            <a:pPr lvl="1"/>
            <a:endParaRPr lang="en-SG" dirty="0" smtClean="0"/>
          </a:p>
          <a:p>
            <a:pPr lvl="1"/>
            <a:r>
              <a:rPr lang="en-SG" dirty="0" smtClean="0"/>
              <a:t>Gives images more personality/character</a:t>
            </a:r>
          </a:p>
          <a:p>
            <a:pPr lvl="1"/>
            <a:endParaRPr lang="en-SG" dirty="0" smtClean="0"/>
          </a:p>
          <a:p>
            <a:pPr lvl="1"/>
            <a:r>
              <a:rPr lang="en-SG" dirty="0" smtClean="0"/>
              <a:t>Easier to notice things of contrasting </a:t>
            </a:r>
            <a:r>
              <a:rPr lang="en-SG" dirty="0" err="1" smtClean="0"/>
              <a:t>colors</a:t>
            </a:r>
            <a:endParaRPr lang="en-SG" dirty="0" smtClean="0"/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31" y="3067935"/>
            <a:ext cx="3942092" cy="36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Potential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The </a:t>
            </a:r>
            <a:r>
              <a:rPr lang="en-SG" dirty="0"/>
              <a:t>art </a:t>
            </a:r>
            <a:r>
              <a:rPr lang="en-SG" dirty="0" smtClean="0"/>
              <a:t>community	</a:t>
            </a:r>
          </a:p>
          <a:p>
            <a:r>
              <a:rPr lang="en-SG" dirty="0" smtClean="0"/>
              <a:t>Old </a:t>
            </a:r>
            <a:r>
              <a:rPr lang="en-SG" dirty="0"/>
              <a:t>National Gallery </a:t>
            </a:r>
            <a:r>
              <a:rPr lang="en-SG" dirty="0" smtClean="0"/>
              <a:t>records/paintings/pictures</a:t>
            </a:r>
          </a:p>
          <a:p>
            <a:pPr lvl="1"/>
            <a:r>
              <a:rPr lang="en-SG" dirty="0" smtClean="0"/>
              <a:t>National Heritage Board</a:t>
            </a:r>
          </a:p>
          <a:p>
            <a:pPr lvl="1"/>
            <a:r>
              <a:rPr lang="en-SG" dirty="0" smtClean="0"/>
              <a:t>National Museums</a:t>
            </a:r>
            <a:endParaRPr lang="en-SG" dirty="0"/>
          </a:p>
          <a:p>
            <a:r>
              <a:rPr lang="en-SG" dirty="0" smtClean="0"/>
              <a:t>Comic community</a:t>
            </a:r>
          </a:p>
          <a:p>
            <a:pPr lvl="1"/>
            <a:r>
              <a:rPr lang="en-SG" dirty="0" smtClean="0"/>
              <a:t>B/W comics to </a:t>
            </a:r>
            <a:r>
              <a:rPr lang="en-SG" dirty="0" err="1" smtClean="0"/>
              <a:t>color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279" y="3317729"/>
            <a:ext cx="4377262" cy="210646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810" y="4515918"/>
            <a:ext cx="3041737" cy="222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Success metric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44074"/>
            <a:ext cx="6867525" cy="233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90" y="3193555"/>
            <a:ext cx="4286250" cy="2409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77" y="1790879"/>
            <a:ext cx="3193211" cy="179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90" y="1900527"/>
            <a:ext cx="3276600" cy="476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0372"/>
            <a:ext cx="45720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36921" y="5701907"/>
            <a:ext cx="47157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Data Sources</a:t>
            </a:r>
          </a:p>
          <a:p>
            <a:pPr lvl="1"/>
            <a:r>
              <a:rPr lang="en-SG" dirty="0"/>
              <a:t>1) </a:t>
            </a:r>
            <a:r>
              <a:rPr lang="en-SG" dirty="0" err="1"/>
              <a:t>Unsplash</a:t>
            </a:r>
            <a:r>
              <a:rPr lang="en-SG" dirty="0"/>
              <a:t> (10,000 pictures)</a:t>
            </a:r>
          </a:p>
          <a:p>
            <a:pPr lvl="1"/>
            <a:r>
              <a:rPr lang="en-SG" dirty="0"/>
              <a:t>2) </a:t>
            </a:r>
            <a:r>
              <a:rPr lang="en-SG" dirty="0" err="1"/>
              <a:t>ImageNet</a:t>
            </a:r>
            <a:r>
              <a:rPr lang="en-SG" dirty="0"/>
              <a:t> (5 to 10 categories)</a:t>
            </a:r>
          </a:p>
        </p:txBody>
      </p:sp>
    </p:spTree>
    <p:extLst>
      <p:ext uri="{BB962C8B-B14F-4D97-AF65-F5344CB8AC3E}">
        <p14:creationId xmlns:p14="http://schemas.microsoft.com/office/powerpoint/2010/main" val="39315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CAPSTONE IDEA </a:t>
            </a:r>
            <a:r>
              <a:rPr lang="en-SG" dirty="0" smtClean="0"/>
              <a:t>no.2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Problem statement</a:t>
            </a:r>
          </a:p>
          <a:p>
            <a:pPr lvl="1"/>
            <a:r>
              <a:rPr lang="en-SG" dirty="0" smtClean="0"/>
              <a:t>To predict calories from image of food</a:t>
            </a:r>
          </a:p>
          <a:p>
            <a:r>
              <a:rPr lang="en-SG" dirty="0" smtClean="0"/>
              <a:t>Potential Audience</a:t>
            </a:r>
          </a:p>
          <a:p>
            <a:pPr lvl="1"/>
            <a:r>
              <a:rPr lang="en-SG" dirty="0" smtClean="0"/>
              <a:t>Anyone and everyone who should be health-conscience about the food they take</a:t>
            </a:r>
          </a:p>
          <a:p>
            <a:r>
              <a:rPr lang="en-SG" dirty="0" smtClean="0"/>
              <a:t>Goals</a:t>
            </a:r>
          </a:p>
          <a:p>
            <a:pPr lvl="1"/>
            <a:r>
              <a:rPr lang="en-SG" dirty="0" smtClean="0"/>
              <a:t>To create a CNN model that will determine the food item’s category and using a volume calculation on the localisation matrix to predict calories based on density</a:t>
            </a:r>
          </a:p>
          <a:p>
            <a:r>
              <a:rPr lang="en-SG" dirty="0" smtClean="0"/>
              <a:t>Success Metrics</a:t>
            </a:r>
          </a:p>
          <a:p>
            <a:pPr lvl="1"/>
            <a:r>
              <a:rPr lang="en-SG" dirty="0" smtClean="0"/>
              <a:t>Help people keep track of their calories intake and keeping people fit</a:t>
            </a:r>
          </a:p>
        </p:txBody>
      </p:sp>
    </p:spTree>
    <p:extLst>
      <p:ext uri="{BB962C8B-B14F-4D97-AF65-F5344CB8AC3E}">
        <p14:creationId xmlns:p14="http://schemas.microsoft.com/office/powerpoint/2010/main" val="1418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Datasets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</a:t>
            </a:r>
            <a:r>
              <a:rPr lang="en-SG" dirty="0" smtClean="0">
                <a:hlinkClick r:id="rId2"/>
              </a:rPr>
              <a:t>pan.baidu.com/s/1o8qDnXC</a:t>
            </a:r>
            <a:endParaRPr lang="en-SG" dirty="0" smtClean="0"/>
          </a:p>
          <a:p>
            <a:r>
              <a:rPr lang="en-SG" dirty="0" smtClean="0"/>
              <a:t>19 Food categories of 2978 images; Top and side view of food</a:t>
            </a:r>
          </a:p>
          <a:p>
            <a:r>
              <a:rPr lang="en-SG" dirty="0" smtClean="0"/>
              <a:t>Food density and to calculate volume </a:t>
            </a:r>
          </a:p>
          <a:p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508" y="3744852"/>
            <a:ext cx="5038725" cy="29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091" y="3536829"/>
            <a:ext cx="1585546" cy="31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6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CAPSTONE IDEA </a:t>
            </a:r>
            <a:r>
              <a:rPr lang="en-SG" dirty="0" smtClean="0"/>
              <a:t>no.3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Problem statement</a:t>
            </a:r>
          </a:p>
          <a:p>
            <a:pPr lvl="1"/>
            <a:r>
              <a:rPr lang="en-SG" dirty="0" smtClean="0"/>
              <a:t>To detect toxic/unhelpful content to improve online conversations/forums</a:t>
            </a:r>
            <a:endParaRPr lang="en-SG" dirty="0"/>
          </a:p>
          <a:p>
            <a:r>
              <a:rPr lang="en-SG" dirty="0"/>
              <a:t>Potential Audience</a:t>
            </a:r>
          </a:p>
          <a:p>
            <a:pPr lvl="1"/>
            <a:r>
              <a:rPr lang="en-SG" dirty="0" smtClean="0"/>
              <a:t>Any online forums or conversational platforms such as </a:t>
            </a:r>
            <a:r>
              <a:rPr lang="en-SG" dirty="0" err="1" smtClean="0"/>
              <a:t>Quora</a:t>
            </a:r>
            <a:endParaRPr lang="en-SG" dirty="0"/>
          </a:p>
          <a:p>
            <a:r>
              <a:rPr lang="en-SG" dirty="0"/>
              <a:t>Goals</a:t>
            </a:r>
          </a:p>
          <a:p>
            <a:pPr lvl="1"/>
            <a:r>
              <a:rPr lang="en-SG" dirty="0"/>
              <a:t>To create </a:t>
            </a:r>
            <a:r>
              <a:rPr lang="en-SG" dirty="0" smtClean="0"/>
              <a:t>classification model </a:t>
            </a:r>
            <a:r>
              <a:rPr lang="en-SG" dirty="0" smtClean="0"/>
              <a:t>based </a:t>
            </a:r>
            <a:r>
              <a:rPr lang="en-SG" dirty="0" smtClean="0"/>
              <a:t>to look at people’s conversation and see if their words are helpful or just disparaging or inflammatory/false.</a:t>
            </a:r>
            <a:endParaRPr lang="en-SG" dirty="0"/>
          </a:p>
          <a:p>
            <a:r>
              <a:rPr lang="en-SG" dirty="0" smtClean="0"/>
              <a:t>Success </a:t>
            </a:r>
            <a:r>
              <a:rPr lang="en-SG" dirty="0"/>
              <a:t>Metrics</a:t>
            </a:r>
          </a:p>
          <a:p>
            <a:pPr lvl="1"/>
            <a:r>
              <a:rPr lang="en-SG" dirty="0" smtClean="0"/>
              <a:t>Accuracy of classification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08954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Data source: </a:t>
            </a:r>
            <a:r>
              <a:rPr lang="en-SG" dirty="0" err="1" smtClean="0"/>
              <a:t>Kaggle</a:t>
            </a:r>
            <a:endParaRPr lang="en-SG" dirty="0" smtClean="0"/>
          </a:p>
          <a:p>
            <a:r>
              <a:rPr lang="en-SG" dirty="0" smtClean="0"/>
              <a:t>Data shape:</a:t>
            </a:r>
            <a:endParaRPr lang="en-SG" dirty="0"/>
          </a:p>
          <a:p>
            <a:pPr lvl="1"/>
            <a:r>
              <a:rPr lang="en-SG" dirty="0" smtClean="0"/>
              <a:t>1.31 million rows, 3 columns</a:t>
            </a:r>
            <a:endParaRPr lang="en-SG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67" y="2539616"/>
            <a:ext cx="441007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567" y="3599047"/>
            <a:ext cx="3688152" cy="30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4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References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smtClean="0"/>
              <a:t>Sim, </a:t>
            </a:r>
            <a:r>
              <a:rPr lang="en-SG" dirty="0" err="1" smtClean="0"/>
              <a:t>Fann</a:t>
            </a:r>
            <a:r>
              <a:rPr lang="en-SG" dirty="0" smtClean="0"/>
              <a:t> (2018, December 30). </a:t>
            </a:r>
            <a:r>
              <a:rPr lang="en-SG" dirty="0"/>
              <a:t>Bringing Singapore's history to life with a splash of </a:t>
            </a:r>
            <a:r>
              <a:rPr lang="en-SG" dirty="0" smtClean="0"/>
              <a:t>colour. Retrieved from </a:t>
            </a:r>
            <a:r>
              <a:rPr lang="en-SG" dirty="0"/>
              <a:t>https://</a:t>
            </a:r>
            <a:r>
              <a:rPr lang="en-SG" dirty="0" smtClean="0"/>
              <a:t>www.channelnewsasia.com/news/singapore/singapore-digital-colourist-black-white-historical-photos-11065906</a:t>
            </a:r>
          </a:p>
          <a:p>
            <a:r>
              <a:rPr lang="en-SG" dirty="0" err="1" smtClean="0"/>
              <a:t>Wallner</a:t>
            </a:r>
            <a:r>
              <a:rPr lang="en-SG" dirty="0" smtClean="0"/>
              <a:t>, Emil (2017, October 29). How to colorize black &amp; white photos with just 100 lines of neural network code. Retrieved from </a:t>
            </a:r>
            <a:r>
              <a:rPr lang="en-SG" dirty="0"/>
              <a:t>https://medium.com/@</a:t>
            </a:r>
            <a:r>
              <a:rPr lang="en-SG" dirty="0" smtClean="0"/>
              <a:t>emilwallner/colorize-b-w-photos-with-a-100-line-neural-network-53d9b4449f8d</a:t>
            </a:r>
          </a:p>
          <a:p>
            <a:r>
              <a:rPr lang="en-SG" dirty="0"/>
              <a:t>Liang, Y., &amp; Li, J. (2017). Computer vision-based food calorie estimation: dataset, method, and experiment. </a:t>
            </a:r>
            <a:r>
              <a:rPr lang="en-SG" i="1" dirty="0" err="1"/>
              <a:t>arXiv</a:t>
            </a:r>
            <a:r>
              <a:rPr lang="en-SG" i="1" dirty="0"/>
              <a:t> preprint arXiv:1705.07632</a:t>
            </a:r>
            <a:r>
              <a:rPr lang="en-SG" dirty="0" smtClean="0"/>
              <a:t>.</a:t>
            </a:r>
          </a:p>
          <a:p>
            <a:r>
              <a:rPr lang="en-SG" dirty="0" err="1" smtClean="0"/>
              <a:t>Kaggle</a:t>
            </a:r>
            <a:r>
              <a:rPr lang="en-SG" dirty="0"/>
              <a:t> </a:t>
            </a:r>
            <a:r>
              <a:rPr lang="en-SG" dirty="0" smtClean="0"/>
              <a:t>competition.</a:t>
            </a:r>
            <a:r>
              <a:rPr lang="en-SG" dirty="0" smtClean="0"/>
              <a:t> (2019, June 19). Retrieved from </a:t>
            </a:r>
            <a:r>
              <a:rPr lang="en-SG" dirty="0"/>
              <a:t>https://</a:t>
            </a:r>
            <a:r>
              <a:rPr lang="en-SG" dirty="0" smtClean="0"/>
              <a:t>www.kaggle.com/c/quora-insincere-questions-classification/data.</a:t>
            </a: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422821421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90</TotalTime>
  <Words>303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CAPSTONE PROJECT</vt:lpstr>
      <vt:lpstr>CAPSTONE IDEA no.1</vt:lpstr>
      <vt:lpstr>Potential Audience</vt:lpstr>
      <vt:lpstr>Success metric</vt:lpstr>
      <vt:lpstr>CAPSTONE IDEA no.2</vt:lpstr>
      <vt:lpstr>Datasets</vt:lpstr>
      <vt:lpstr>CAPSTONE IDEA no.3</vt:lpstr>
      <vt:lpstr>Datasets</vt:lpstr>
      <vt:lpstr>References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XXXX   title  XXXX</dc:title>
  <dc:creator>Roxanne</dc:creator>
  <cp:lastModifiedBy>Kenneth Chew</cp:lastModifiedBy>
  <cp:revision>11</cp:revision>
  <dcterms:created xsi:type="dcterms:W3CDTF">2019-05-20T05:07:41Z</dcterms:created>
  <dcterms:modified xsi:type="dcterms:W3CDTF">2019-06-19T13:35:09Z</dcterms:modified>
</cp:coreProperties>
</file>